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6" r:id="rId5"/>
    <p:sldId id="267" r:id="rId6"/>
    <p:sldId id="265" r:id="rId7"/>
    <p:sldId id="258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28" autoAdjust="0"/>
  </p:normalViewPr>
  <p:slideViewPr>
    <p:cSldViewPr snapToGrid="0">
      <p:cViewPr varScale="1">
        <p:scale>
          <a:sx n="86" d="100"/>
          <a:sy n="86" d="100"/>
        </p:scale>
        <p:origin x="7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781-C99B-4766-B177-8194A48F1043}" type="datetimeFigureOut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87FE-73F9-43A6-8FF0-6115BCDE4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83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781-C99B-4766-B177-8194A48F1043}" type="datetimeFigureOut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87FE-73F9-43A6-8FF0-6115BCDE4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77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781-C99B-4766-B177-8194A48F1043}" type="datetimeFigureOut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87FE-73F9-43A6-8FF0-6115BCDE4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76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781-C99B-4766-B177-8194A48F1043}" type="datetimeFigureOut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87FE-73F9-43A6-8FF0-6115BCDE4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73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781-C99B-4766-B177-8194A48F1043}" type="datetimeFigureOut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87FE-73F9-43A6-8FF0-6115BCDE4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73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781-C99B-4766-B177-8194A48F1043}" type="datetimeFigureOut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87FE-73F9-43A6-8FF0-6115BCDE4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46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781-C99B-4766-B177-8194A48F1043}" type="datetimeFigureOut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87FE-73F9-43A6-8FF0-6115BCDE4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781-C99B-4766-B177-8194A48F1043}" type="datetimeFigureOut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87FE-73F9-43A6-8FF0-6115BCDE4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51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781-C99B-4766-B177-8194A48F1043}" type="datetimeFigureOut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87FE-73F9-43A6-8FF0-6115BCDE4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04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781-C99B-4766-B177-8194A48F1043}" type="datetimeFigureOut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87FE-73F9-43A6-8FF0-6115BCDE4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08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781-C99B-4766-B177-8194A48F1043}" type="datetimeFigureOut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87FE-73F9-43A6-8FF0-6115BCDE4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77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D7781-C99B-4766-B177-8194A48F1043}" type="datetimeFigureOut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87FE-73F9-43A6-8FF0-6115BCDE4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43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50113" y="911461"/>
            <a:ext cx="4286250" cy="545197"/>
          </a:xfrm>
        </p:spPr>
        <p:txBody>
          <a:bodyPr>
            <a:normAutofit/>
          </a:bodyPr>
          <a:lstStyle/>
          <a:p>
            <a:r>
              <a:rPr lang="ja-JP" altLang="en-US" sz="2492" dirty="0" smtClean="0">
                <a:solidFill>
                  <a:srgbClr val="0070C0"/>
                </a:solidFill>
                <a:latin typeface="Century" panose="02040604050505020304" pitchFamily="18" charset="0"/>
              </a:rPr>
              <a:t> </a:t>
            </a:r>
            <a:r>
              <a:rPr lang="en-US" altLang="ja-JP" sz="2492" dirty="0">
                <a:solidFill>
                  <a:srgbClr val="0070C0"/>
                </a:solidFill>
                <a:latin typeface="Century" panose="02040604050505020304" pitchFamily="18" charset="0"/>
              </a:rPr>
              <a:t>Global</a:t>
            </a:r>
            <a:r>
              <a:rPr lang="ja-JP" altLang="en-US" sz="2492" dirty="0">
                <a:solidFill>
                  <a:srgbClr val="0070C0"/>
                </a:solidFill>
                <a:latin typeface="Century" panose="02040604050505020304" pitchFamily="18" charset="0"/>
              </a:rPr>
              <a:t> </a:t>
            </a:r>
            <a:r>
              <a:rPr lang="en-US" altLang="ja-JP" sz="2492" dirty="0">
                <a:solidFill>
                  <a:srgbClr val="0070C0"/>
                </a:solidFill>
                <a:latin typeface="Century" panose="02040604050505020304" pitchFamily="18" charset="0"/>
              </a:rPr>
              <a:t>Café</a:t>
            </a:r>
            <a:r>
              <a:rPr lang="ja-JP" altLang="en-US" sz="2492" dirty="0">
                <a:solidFill>
                  <a:srgbClr val="0070C0"/>
                </a:solidFill>
                <a:latin typeface="Century" panose="02040604050505020304" pitchFamily="18" charset="0"/>
              </a:rPr>
              <a:t>　</a:t>
            </a:r>
            <a:r>
              <a:rPr lang="en-US" altLang="ja-JP" sz="2492" dirty="0">
                <a:solidFill>
                  <a:srgbClr val="0070C0"/>
                </a:solidFill>
                <a:latin typeface="Century" panose="02040604050505020304" pitchFamily="18" charset="0"/>
              </a:rPr>
              <a:t>2018</a:t>
            </a:r>
            <a:endParaRPr lang="ja-JP" altLang="en-US" sz="2492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52155" y="1626763"/>
            <a:ext cx="4398961" cy="475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46" dirty="0">
                <a:latin typeface="Century" panose="02040604050505020304" pitchFamily="18" charset="0"/>
              </a:rPr>
              <a:t>OPU</a:t>
            </a:r>
            <a:r>
              <a:rPr lang="ja-JP" altLang="en-US" sz="1246" dirty="0">
                <a:latin typeface="Century" panose="02040604050505020304" pitchFamily="18" charset="0"/>
              </a:rPr>
              <a:t> </a:t>
            </a:r>
            <a:r>
              <a:rPr lang="en-US" altLang="ja-JP" sz="1246" dirty="0">
                <a:latin typeface="Century" panose="02040604050505020304" pitchFamily="18" charset="0"/>
              </a:rPr>
              <a:t>Graduate</a:t>
            </a:r>
            <a:r>
              <a:rPr lang="ja-JP" altLang="en-US" sz="1246" dirty="0">
                <a:latin typeface="Century" panose="02040604050505020304" pitchFamily="18" charset="0"/>
              </a:rPr>
              <a:t> </a:t>
            </a:r>
            <a:r>
              <a:rPr lang="en-US" altLang="ja-JP" sz="1246" dirty="0">
                <a:latin typeface="Century" panose="02040604050505020304" pitchFamily="18" charset="0"/>
              </a:rPr>
              <a:t>School</a:t>
            </a:r>
            <a:r>
              <a:rPr lang="ja-JP" altLang="en-US" sz="1246" dirty="0">
                <a:latin typeface="Century" panose="02040604050505020304" pitchFamily="18" charset="0"/>
              </a:rPr>
              <a:t> </a:t>
            </a:r>
            <a:r>
              <a:rPr lang="en-US" altLang="ja-JP" sz="1246" dirty="0">
                <a:latin typeface="Century" panose="02040604050505020304" pitchFamily="18" charset="0"/>
              </a:rPr>
              <a:t>of</a:t>
            </a:r>
            <a:r>
              <a:rPr lang="ja-JP" altLang="en-US" sz="1246" dirty="0">
                <a:latin typeface="Century" panose="02040604050505020304" pitchFamily="18" charset="0"/>
              </a:rPr>
              <a:t> </a:t>
            </a:r>
            <a:r>
              <a:rPr lang="en-US" altLang="ja-JP" sz="1246" dirty="0">
                <a:latin typeface="Century" panose="02040604050505020304" pitchFamily="18" charset="0"/>
              </a:rPr>
              <a:t>Nursing,</a:t>
            </a:r>
            <a:r>
              <a:rPr lang="ja-JP" altLang="en-US" sz="1246" dirty="0">
                <a:latin typeface="Century" panose="02040604050505020304" pitchFamily="18" charset="0"/>
              </a:rPr>
              <a:t> </a:t>
            </a:r>
            <a:r>
              <a:rPr lang="en-US" altLang="ja-JP" sz="1246" dirty="0">
                <a:latin typeface="Century" panose="02040604050505020304" pitchFamily="18" charset="0"/>
              </a:rPr>
              <a:t>Globalization</a:t>
            </a:r>
            <a:r>
              <a:rPr lang="ja-JP" altLang="en-US" sz="1246" dirty="0">
                <a:latin typeface="Century" panose="02040604050505020304" pitchFamily="18" charset="0"/>
              </a:rPr>
              <a:t> </a:t>
            </a:r>
            <a:r>
              <a:rPr lang="en-US" altLang="ja-JP" sz="1246" dirty="0">
                <a:latin typeface="Century" panose="02040604050505020304" pitchFamily="18" charset="0"/>
              </a:rPr>
              <a:t>Project</a:t>
            </a:r>
          </a:p>
          <a:p>
            <a:pPr algn="ctr"/>
            <a:r>
              <a:rPr lang="en-US" altLang="ja-JP" sz="1246" dirty="0">
                <a:latin typeface="Century" panose="02040604050505020304" pitchFamily="18" charset="0"/>
              </a:rPr>
              <a:t>Call for Undergraduate &amp; Graduate students and faculty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50113" y="2300483"/>
            <a:ext cx="4601003" cy="143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46" dirty="0"/>
              <a:t>What is Global</a:t>
            </a:r>
            <a:r>
              <a:rPr lang="ja-JP" altLang="en-US" sz="1246" dirty="0"/>
              <a:t> </a:t>
            </a:r>
            <a:r>
              <a:rPr lang="en-US" altLang="ja-JP" sz="1246" dirty="0"/>
              <a:t>Café?</a:t>
            </a:r>
          </a:p>
          <a:p>
            <a:r>
              <a:rPr lang="en-US" altLang="ja-JP" sz="1246" dirty="0"/>
              <a:t>Contents:</a:t>
            </a:r>
          </a:p>
          <a:p>
            <a:pPr lvl="1"/>
            <a:r>
              <a:rPr lang="en-US" altLang="ja-JP" sz="1246" dirty="0"/>
              <a:t>Talk</a:t>
            </a:r>
            <a:r>
              <a:rPr lang="ja-JP" altLang="en-US" sz="1246" dirty="0"/>
              <a:t> </a:t>
            </a:r>
            <a:r>
              <a:rPr lang="en-US" altLang="ja-JP" sz="1246" dirty="0"/>
              <a:t>freely</a:t>
            </a:r>
            <a:r>
              <a:rPr lang="ja-JP" altLang="en-US" sz="1246" dirty="0"/>
              <a:t> </a:t>
            </a:r>
            <a:r>
              <a:rPr lang="en-US" altLang="ja-JP" sz="1246" dirty="0"/>
              <a:t>about</a:t>
            </a:r>
            <a:r>
              <a:rPr lang="ja-JP" altLang="en-US" sz="1246" dirty="0"/>
              <a:t> </a:t>
            </a:r>
            <a:r>
              <a:rPr lang="en-US" altLang="ja-JP" sz="1246" dirty="0"/>
              <a:t>yourself</a:t>
            </a:r>
            <a:r>
              <a:rPr lang="ja-JP" altLang="en-US" sz="1246" dirty="0"/>
              <a:t> </a:t>
            </a:r>
            <a:r>
              <a:rPr lang="en-US" altLang="ja-JP" sz="1246" dirty="0"/>
              <a:t>and</a:t>
            </a:r>
            <a:r>
              <a:rPr lang="ja-JP" altLang="en-US" sz="1246" dirty="0"/>
              <a:t> </a:t>
            </a:r>
            <a:r>
              <a:rPr lang="en-US" altLang="ja-JP" sz="1246" dirty="0"/>
              <a:t>your</a:t>
            </a:r>
            <a:r>
              <a:rPr lang="ja-JP" altLang="en-US" sz="1246" dirty="0"/>
              <a:t> </a:t>
            </a:r>
            <a:r>
              <a:rPr lang="en-US" altLang="ja-JP" sz="1246" dirty="0"/>
              <a:t>research</a:t>
            </a:r>
            <a:r>
              <a:rPr lang="ja-JP" altLang="en-US" sz="1246" dirty="0"/>
              <a:t> </a:t>
            </a:r>
            <a:r>
              <a:rPr lang="en-US" altLang="ja-JP" sz="1246" dirty="0"/>
              <a:t>theme in English</a:t>
            </a:r>
          </a:p>
          <a:p>
            <a:pPr lvl="1"/>
            <a:r>
              <a:rPr lang="en-US" altLang="ja-JP" sz="1246" dirty="0"/>
              <a:t>Prepare Presentation</a:t>
            </a:r>
            <a:r>
              <a:rPr lang="ja-JP" altLang="en-US" sz="1246" dirty="0"/>
              <a:t> </a:t>
            </a:r>
            <a:r>
              <a:rPr lang="en-US" altLang="ja-JP" sz="1246" dirty="0"/>
              <a:t>for</a:t>
            </a:r>
            <a:r>
              <a:rPr lang="ja-JP" altLang="en-US" sz="1246" dirty="0"/>
              <a:t> </a:t>
            </a:r>
            <a:r>
              <a:rPr lang="en-US" altLang="ja-JP" sz="1246" dirty="0"/>
              <a:t>International</a:t>
            </a:r>
            <a:r>
              <a:rPr lang="ja-JP" altLang="en-US" sz="1246" dirty="0"/>
              <a:t> </a:t>
            </a:r>
            <a:r>
              <a:rPr lang="en-US" altLang="ja-JP" sz="1246" dirty="0"/>
              <a:t>Academic Meeting</a:t>
            </a:r>
          </a:p>
          <a:p>
            <a:pPr lvl="1"/>
            <a:r>
              <a:rPr lang="en-US" altLang="ja-JP" sz="1246" dirty="0"/>
              <a:t>Introduce</a:t>
            </a:r>
            <a:r>
              <a:rPr lang="ja-JP" altLang="en-US" sz="1246" dirty="0"/>
              <a:t> </a:t>
            </a:r>
            <a:r>
              <a:rPr lang="en-US" altLang="ja-JP" sz="1246" dirty="0"/>
              <a:t>about</a:t>
            </a:r>
            <a:r>
              <a:rPr lang="ja-JP" altLang="en-US" sz="1246" dirty="0"/>
              <a:t> </a:t>
            </a:r>
            <a:r>
              <a:rPr lang="en-US" altLang="ja-JP" sz="1246" dirty="0"/>
              <a:t>Japan</a:t>
            </a:r>
            <a:r>
              <a:rPr lang="ja-JP" altLang="en-US" sz="1246" dirty="0"/>
              <a:t> </a:t>
            </a:r>
            <a:r>
              <a:rPr lang="en-US" altLang="ja-JP" sz="1246" dirty="0"/>
              <a:t>and Japanese Nursing by</a:t>
            </a:r>
            <a:r>
              <a:rPr lang="ja-JP" altLang="en-US" sz="1246" dirty="0"/>
              <a:t> </a:t>
            </a:r>
            <a:r>
              <a:rPr lang="en-US" altLang="ja-JP" sz="1246" dirty="0"/>
              <a:t>English</a:t>
            </a:r>
          </a:p>
          <a:p>
            <a:pPr lvl="1"/>
            <a:r>
              <a:rPr lang="en-US" altLang="ja-JP" sz="1246" dirty="0"/>
              <a:t>Enjoy</a:t>
            </a:r>
            <a:r>
              <a:rPr lang="ja-JP" altLang="en-US" sz="1246" dirty="0"/>
              <a:t> </a:t>
            </a:r>
            <a:r>
              <a:rPr lang="en-US" altLang="ja-JP" sz="1246" dirty="0"/>
              <a:t>free</a:t>
            </a:r>
            <a:r>
              <a:rPr lang="ja-JP" altLang="en-US" sz="1246" dirty="0"/>
              <a:t> </a:t>
            </a:r>
            <a:r>
              <a:rPr lang="en-US" altLang="ja-JP" sz="1246" dirty="0"/>
              <a:t>talking, watching DVD, having tea and sweets</a:t>
            </a:r>
          </a:p>
          <a:p>
            <a:endParaRPr lang="ja-JP" altLang="en-US" sz="1246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98" y="3649446"/>
            <a:ext cx="3070274" cy="22288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427887" y="6178155"/>
            <a:ext cx="3191643" cy="667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46" dirty="0"/>
              <a:t>For</a:t>
            </a:r>
            <a:r>
              <a:rPr lang="ja-JP" altLang="en-US" sz="1246" dirty="0"/>
              <a:t> </a:t>
            </a:r>
            <a:r>
              <a:rPr lang="en-US" altLang="ja-JP" sz="1246" dirty="0"/>
              <a:t>more</a:t>
            </a:r>
            <a:r>
              <a:rPr lang="ja-JP" altLang="en-US" sz="1246" dirty="0"/>
              <a:t> </a:t>
            </a:r>
            <a:r>
              <a:rPr lang="en-US" altLang="ja-JP" sz="1246" dirty="0"/>
              <a:t>information,</a:t>
            </a:r>
            <a:r>
              <a:rPr lang="ja-JP" altLang="en-US" sz="1246" dirty="0"/>
              <a:t> </a:t>
            </a:r>
            <a:r>
              <a:rPr lang="en-US" altLang="ja-JP" sz="1246" dirty="0"/>
              <a:t>mail to:</a:t>
            </a:r>
          </a:p>
          <a:p>
            <a:r>
              <a:rPr lang="ja-JP" altLang="en-US" sz="1246" dirty="0"/>
              <a:t>　</a:t>
            </a:r>
            <a:r>
              <a:rPr lang="en-US" altLang="ja-JP" sz="1246" dirty="0" err="1"/>
              <a:t>minako@nursing</a:t>
            </a:r>
            <a:r>
              <a:rPr lang="en-US" altLang="ja-JP" sz="1246" dirty="0"/>
              <a:t>.( Associate P. </a:t>
            </a:r>
            <a:r>
              <a:rPr lang="en-US" altLang="ja-JP" sz="1246" dirty="0" err="1"/>
              <a:t>Minako</a:t>
            </a:r>
            <a:r>
              <a:rPr lang="en-US" altLang="ja-JP" sz="1246" dirty="0"/>
              <a:t> Saho)</a:t>
            </a:r>
          </a:p>
          <a:p>
            <a:endParaRPr lang="ja-JP" altLang="en-US" sz="1246" dirty="0"/>
          </a:p>
        </p:txBody>
      </p:sp>
      <p:sp>
        <p:nvSpPr>
          <p:cNvPr id="10" name="テキスト ボックス 9"/>
          <p:cNvSpPr txBox="1"/>
          <p:nvPr/>
        </p:nvSpPr>
        <p:spPr>
          <a:xfrm rot="20910440">
            <a:off x="1779723" y="4830625"/>
            <a:ext cx="1351139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15" dirty="0"/>
              <a:t>Cost Free!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07637" y="5532279"/>
            <a:ext cx="2488823" cy="624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15" dirty="0"/>
              <a:t>Make</a:t>
            </a:r>
            <a:r>
              <a:rPr lang="ja-JP" altLang="en-US" sz="2215" dirty="0"/>
              <a:t> </a:t>
            </a:r>
            <a:r>
              <a:rPr lang="en-US" altLang="ja-JP" sz="2215" dirty="0"/>
              <a:t>yourself</a:t>
            </a:r>
            <a:r>
              <a:rPr lang="ja-JP" altLang="en-US" sz="2215" dirty="0"/>
              <a:t> </a:t>
            </a:r>
            <a:r>
              <a:rPr lang="en-US" altLang="ja-JP" sz="2215" dirty="0"/>
              <a:t>Relax</a:t>
            </a:r>
          </a:p>
          <a:p>
            <a:endParaRPr lang="ja-JP" altLang="en-US" sz="1246" dirty="0"/>
          </a:p>
        </p:txBody>
      </p:sp>
    </p:spTree>
    <p:extLst>
      <p:ext uri="{BB962C8B-B14F-4D97-AF65-F5344CB8AC3E}">
        <p14:creationId xmlns:p14="http://schemas.microsoft.com/office/powerpoint/2010/main" val="41202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891577" y="6163997"/>
            <a:ext cx="4280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dirty="0">
                <a:solidFill>
                  <a:schemeClr val="bg1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英語でお互いの自己紹介をして</a:t>
            </a:r>
            <a:r>
              <a:rPr lang="ja-JP" altLang="ja-JP" dirty="0" smtClean="0">
                <a:solidFill>
                  <a:schemeClr val="bg1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います</a:t>
            </a:r>
            <a:endParaRPr lang="en-US" altLang="ja-JP" dirty="0" smtClean="0">
              <a:solidFill>
                <a:schemeClr val="bg1"/>
              </a:solidFill>
              <a:latin typeface="Calibri" panose="020F0502020204030204" pitchFamily="34" charset="0"/>
              <a:cs typeface="ＭＳ Ｐゴシック" panose="020B060007020508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altLang="en-US" dirty="0">
                <a:solidFill>
                  <a:schemeClr val="bg1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　　　　　　　　　　　　　　　　　</a:t>
            </a:r>
            <a:r>
              <a:rPr lang="en-US" altLang="ja-JP" dirty="0" smtClean="0">
                <a:solidFill>
                  <a:schemeClr val="bg1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May 10,  2018</a:t>
            </a:r>
            <a:endParaRPr lang="ja-JP" altLang="ja-JP" dirty="0">
              <a:solidFill>
                <a:schemeClr val="bg1"/>
              </a:solidFill>
              <a:latin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36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09" y="-21829"/>
            <a:ext cx="9144000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286125" y="6096000"/>
            <a:ext cx="2647950" cy="50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352675" y="6139160"/>
            <a:ext cx="5797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dirty="0">
                <a:solidFill>
                  <a:schemeClr val="bg1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週末何をしたか？について英語で情報交換をして</a:t>
            </a:r>
            <a:r>
              <a:rPr lang="ja-JP" altLang="ja-JP" dirty="0" smtClean="0">
                <a:solidFill>
                  <a:schemeClr val="bg1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います</a:t>
            </a:r>
            <a:r>
              <a:rPr lang="ja-JP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　　　　　　　　　　　　　　　　　　　　　　　　　　　　</a:t>
            </a:r>
            <a:endParaRPr lang="en-US" altLang="ja-JP" dirty="0" smtClean="0">
              <a:solidFill>
                <a:schemeClr val="bg1"/>
              </a:solidFill>
              <a:latin typeface="Calibri" panose="020F0502020204030204" pitchFamily="34" charset="0"/>
              <a:cs typeface="ＭＳ Ｐゴシック" panose="020B0600070205080204" pitchFamily="50" charset="-128"/>
            </a:endParaRPr>
          </a:p>
          <a:p>
            <a:pPr lvl="0"/>
            <a:r>
              <a:rPr lang="ja-JP" altLang="en-US" dirty="0">
                <a:solidFill>
                  <a:schemeClr val="bg1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　　　　　　　　　　　　　　　　　　                        </a:t>
            </a:r>
            <a:r>
              <a:rPr lang="en-US" altLang="ja-JP" dirty="0" smtClean="0">
                <a:solidFill>
                  <a:prstClr val="white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May </a:t>
            </a:r>
            <a:r>
              <a:rPr lang="en-US" altLang="ja-JP" dirty="0">
                <a:solidFill>
                  <a:prstClr val="white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10,  2018</a:t>
            </a:r>
            <a:endParaRPr lang="ja-JP" altLang="ja-JP" dirty="0">
              <a:solidFill>
                <a:prstClr val="white"/>
              </a:solidFill>
              <a:latin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spcAft>
                <a:spcPts val="0"/>
              </a:spcAft>
            </a:pPr>
            <a:endParaRPr lang="ja-JP" altLang="ja-JP" dirty="0">
              <a:solidFill>
                <a:schemeClr val="bg1"/>
              </a:solidFill>
              <a:latin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" y="-66675"/>
            <a:ext cx="9144000" cy="6858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286125" y="6096000"/>
            <a:ext cx="2647950" cy="50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38125" y="5954494"/>
            <a:ext cx="6245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dirty="0">
                <a:solidFill>
                  <a:schemeClr val="bg1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今までに海外に旅行した経験について英語で話し合って</a:t>
            </a:r>
            <a:r>
              <a:rPr lang="ja-JP" altLang="ja-JP" dirty="0" smtClean="0">
                <a:solidFill>
                  <a:schemeClr val="bg1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います</a:t>
            </a:r>
            <a:endParaRPr lang="en-US" altLang="ja-JP" dirty="0" smtClean="0">
              <a:solidFill>
                <a:schemeClr val="bg1"/>
              </a:solidFill>
              <a:latin typeface="Calibri" panose="020F0502020204030204" pitchFamily="34" charset="0"/>
              <a:cs typeface="ＭＳ Ｐゴシック" panose="020B0600070205080204" pitchFamily="50" charset="-128"/>
            </a:endParaRPr>
          </a:p>
          <a:p>
            <a:pPr lvl="0"/>
            <a:r>
              <a:rPr lang="ja-JP" altLang="en-US" dirty="0">
                <a:solidFill>
                  <a:schemeClr val="bg1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　　　　　　　　　　　　　　　　　　　　　　　　　          　</a:t>
            </a:r>
            <a:r>
              <a:rPr lang="en-US" altLang="ja-JP" dirty="0" smtClean="0">
                <a:solidFill>
                  <a:prstClr val="white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June 14,  </a:t>
            </a:r>
            <a:r>
              <a:rPr lang="en-US" altLang="ja-JP" dirty="0">
                <a:solidFill>
                  <a:prstClr val="white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2018</a:t>
            </a:r>
            <a:endParaRPr lang="ja-JP" altLang="ja-JP" dirty="0">
              <a:solidFill>
                <a:prstClr val="white"/>
              </a:solidFill>
              <a:latin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6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286125" y="6096000"/>
            <a:ext cx="2647950" cy="50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-133350" y="95934"/>
            <a:ext cx="5299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　</a:t>
            </a:r>
            <a:r>
              <a:rPr lang="ja-JP" altLang="ja-JP" dirty="0" smtClean="0">
                <a:solidFill>
                  <a:schemeClr val="bg1"/>
                </a:solidFill>
              </a:rPr>
              <a:t>英語力</a:t>
            </a:r>
            <a:r>
              <a:rPr lang="ja-JP" altLang="ja-JP" dirty="0">
                <a:solidFill>
                  <a:schemeClr val="bg1"/>
                </a:solidFill>
              </a:rPr>
              <a:t>をつけた後の将来につき語り合って</a:t>
            </a:r>
            <a:r>
              <a:rPr lang="ja-JP" altLang="ja-JP" dirty="0" smtClean="0">
                <a:solidFill>
                  <a:schemeClr val="bg1"/>
                </a:solidFill>
              </a:rPr>
              <a:t>います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lvl="0"/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ja-JP" altLang="en-US" dirty="0" smtClean="0">
                <a:solidFill>
                  <a:schemeClr val="bg1"/>
                </a:solidFill>
              </a:rPr>
              <a:t>　　　　　　　　　　　　　　　　　　　　　　　</a:t>
            </a:r>
            <a:r>
              <a:rPr lang="en-US" altLang="ja-JP" dirty="0" smtClean="0">
                <a:solidFill>
                  <a:prstClr val="white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June </a:t>
            </a:r>
            <a:r>
              <a:rPr lang="en-US" altLang="ja-JP" dirty="0">
                <a:solidFill>
                  <a:prstClr val="white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14,  2018</a:t>
            </a:r>
            <a:endParaRPr lang="ja-JP" altLang="ja-JP" dirty="0">
              <a:solidFill>
                <a:prstClr val="white"/>
              </a:solidFill>
              <a:latin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endParaRPr lang="ja-JP" altLang="ja-JP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49"/>
            <a:ext cx="6870700" cy="515302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1"/>
            <a:ext cx="9144000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286125" y="6096000"/>
            <a:ext cx="2647950" cy="50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981201" y="586857"/>
            <a:ext cx="5643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kern="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kern="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海外</a:t>
            </a:r>
            <a:r>
              <a:rPr lang="ja-JP" altLang="ja-JP" kern="1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で</a:t>
            </a:r>
            <a:r>
              <a:rPr lang="ja-JP" altLang="ja-JP" kern="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kern="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研修</a:t>
            </a:r>
            <a:r>
              <a:rPr lang="ja-JP" altLang="ja-JP" kern="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について</a:t>
            </a:r>
            <a:r>
              <a:rPr lang="ja-JP" altLang="ja-JP" kern="1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打ち合わせをして</a:t>
            </a:r>
            <a:r>
              <a:rPr lang="ja-JP" altLang="ja-JP" kern="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います</a:t>
            </a:r>
            <a:endParaRPr lang="en-US" altLang="ja-JP" kern="1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lvl="0"/>
            <a:r>
              <a:rPr lang="ja-JP" altLang="en-US" kern="1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kern="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　　　　　　　　　　　　　　　</a:t>
            </a:r>
            <a:r>
              <a:rPr lang="en-US" altLang="ja-JP" dirty="0" smtClean="0">
                <a:solidFill>
                  <a:prstClr val="white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June 14</a:t>
            </a:r>
            <a:r>
              <a:rPr lang="en-US" altLang="ja-JP" dirty="0">
                <a:solidFill>
                  <a:prstClr val="white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,  2018</a:t>
            </a:r>
            <a:endParaRPr lang="ja-JP" altLang="ja-JP" dirty="0">
              <a:solidFill>
                <a:prstClr val="white"/>
              </a:solidFill>
              <a:latin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algn="just">
              <a:spcAft>
                <a:spcPts val="0"/>
              </a:spcAft>
            </a:pPr>
            <a:endParaRPr lang="ja-JP" altLang="ja-JP" kern="1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49"/>
            <a:ext cx="6870700" cy="515302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761"/>
            <a:ext cx="9144000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286125" y="6096000"/>
            <a:ext cx="2647950" cy="50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711450" y="52179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dirty="0">
                <a:solidFill>
                  <a:schemeClr val="bg1"/>
                </a:solidFill>
              </a:rPr>
              <a:t>英語力</a:t>
            </a:r>
            <a:r>
              <a:rPr lang="ja-JP" altLang="ja-JP" dirty="0" smtClean="0">
                <a:solidFill>
                  <a:schemeClr val="bg1"/>
                </a:solidFill>
              </a:rPr>
              <a:t>を</a:t>
            </a:r>
            <a:r>
              <a:rPr lang="ja-JP" altLang="en-US" dirty="0" smtClean="0">
                <a:solidFill>
                  <a:schemeClr val="bg1"/>
                </a:solidFill>
              </a:rPr>
              <a:t>さらに身につけるぞ</a:t>
            </a:r>
            <a:r>
              <a:rPr lang="ja-JP" altLang="en-US" i="1" dirty="0" smtClean="0">
                <a:solidFill>
                  <a:schemeClr val="bg1"/>
                </a:solidFill>
              </a:rPr>
              <a:t>！</a:t>
            </a:r>
            <a:endParaRPr lang="en-US" altLang="ja-JP" i="1" dirty="0" smtClean="0">
              <a:solidFill>
                <a:schemeClr val="bg1"/>
              </a:solidFill>
            </a:endParaRPr>
          </a:p>
          <a:p>
            <a:pPr lvl="0"/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ja-JP" altLang="en-US" dirty="0" smtClean="0">
                <a:solidFill>
                  <a:schemeClr val="bg1"/>
                </a:solidFill>
              </a:rPr>
              <a:t>　　　　　</a:t>
            </a:r>
            <a:r>
              <a:rPr lang="en-US" altLang="ja-JP" dirty="0" smtClean="0">
                <a:solidFill>
                  <a:prstClr val="white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June </a:t>
            </a:r>
            <a:r>
              <a:rPr lang="en-US" altLang="ja-JP" dirty="0">
                <a:solidFill>
                  <a:prstClr val="white"/>
                </a:solidFill>
                <a:latin typeface="Calibri" panose="020F0502020204030204" pitchFamily="34" charset="0"/>
                <a:cs typeface="ＭＳ Ｐゴシック" panose="020B0600070205080204" pitchFamily="50" charset="-128"/>
              </a:rPr>
              <a:t>14,  2018</a:t>
            </a:r>
            <a:endParaRPr lang="ja-JP" altLang="ja-JP" dirty="0">
              <a:solidFill>
                <a:prstClr val="white"/>
              </a:solidFill>
              <a:latin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altLang="en-US" dirty="0" smtClean="0">
                <a:solidFill>
                  <a:schemeClr val="bg1"/>
                </a:solidFill>
              </a:rPr>
              <a:t>　　　　　　　</a:t>
            </a:r>
            <a:endParaRPr lang="ja-JP" altLang="ja-JP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119</Words>
  <Application>Microsoft Office PowerPoint</Application>
  <PresentationFormat>画面に合わせる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Century</vt:lpstr>
      <vt:lpstr>Times New Roman</vt:lpstr>
      <vt:lpstr>Office テーマ</vt:lpstr>
      <vt:lpstr> Global Café　2018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堀井</dc:creator>
  <cp:lastModifiedBy>看護学部長</cp:lastModifiedBy>
  <cp:revision>15</cp:revision>
  <dcterms:created xsi:type="dcterms:W3CDTF">2018-06-19T10:00:23Z</dcterms:created>
  <dcterms:modified xsi:type="dcterms:W3CDTF">2018-06-26T01:10:55Z</dcterms:modified>
</cp:coreProperties>
</file>